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9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7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6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7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4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8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5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9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ECA70-41D6-45F7-804C-499A0C623860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0D04-F6F5-4523-9F27-414B6C4BB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icroso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46" y="1981200"/>
            <a:ext cx="10398794" cy="227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1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Juniper Networks,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Haywood</dc:creator>
  <cp:lastModifiedBy>Kerry Haywood</cp:lastModifiedBy>
  <cp:revision>2</cp:revision>
  <dcterms:created xsi:type="dcterms:W3CDTF">2016-09-09T16:26:45Z</dcterms:created>
  <dcterms:modified xsi:type="dcterms:W3CDTF">2016-09-09T16:33:56Z</dcterms:modified>
</cp:coreProperties>
</file>