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52" autoAdjust="0"/>
    <p:restoredTop sz="94660"/>
  </p:normalViewPr>
  <p:slideViewPr>
    <p:cSldViewPr snapToGrid="0">
      <p:cViewPr varScale="1">
        <p:scale>
          <a:sx n="44" d="100"/>
          <a:sy n="44" d="100"/>
        </p:scale>
        <p:origin x="42" y="10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ECA70-41D6-45F7-804C-499A0C623860}" type="datetimeFigureOut">
              <a:rPr lang="en-US" smtClean="0"/>
              <a:t>9/9/2016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50D04-F6F5-4523-9F27-414B6C4BB9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4913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ECA70-41D6-45F7-804C-499A0C623860}" type="datetimeFigureOut">
              <a:rPr lang="en-US" smtClean="0"/>
              <a:t>9/9/2016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50D04-F6F5-4523-9F27-414B6C4BB9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29706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ECA70-41D6-45F7-804C-499A0C623860}" type="datetimeFigureOut">
              <a:rPr lang="en-US" smtClean="0"/>
              <a:t>9/9/2016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50D04-F6F5-4523-9F27-414B6C4BB9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57600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ECA70-41D6-45F7-804C-499A0C623860}" type="datetimeFigureOut">
              <a:rPr lang="en-US" smtClean="0"/>
              <a:t>9/9/2016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50D04-F6F5-4523-9F27-414B6C4BB9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67908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ECA70-41D6-45F7-804C-499A0C623860}" type="datetimeFigureOut">
              <a:rPr lang="en-US" smtClean="0"/>
              <a:t>9/9/2016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50D04-F6F5-4523-9F27-414B6C4BB9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74985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ECA70-41D6-45F7-804C-499A0C623860}" type="datetimeFigureOut">
              <a:rPr lang="en-US" smtClean="0"/>
              <a:t>9/9/2016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50D04-F6F5-4523-9F27-414B6C4BB9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40770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ECA70-41D6-45F7-804C-499A0C623860}" type="datetimeFigureOut">
              <a:rPr lang="en-US" smtClean="0"/>
              <a:t>9/9/2016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50D04-F6F5-4523-9F27-414B6C4BB9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10411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ECA70-41D6-45F7-804C-499A0C623860}" type="datetimeFigureOut">
              <a:rPr lang="en-US" smtClean="0"/>
              <a:t>9/9/2016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50D04-F6F5-4523-9F27-414B6C4BB9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06822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ECA70-41D6-45F7-804C-499A0C623860}" type="datetimeFigureOut">
              <a:rPr lang="en-US" smtClean="0"/>
              <a:t>9/9/2016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50D04-F6F5-4523-9F27-414B6C4BB9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35532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ECA70-41D6-45F7-804C-499A0C623860}" type="datetimeFigureOut">
              <a:rPr lang="en-US" smtClean="0"/>
              <a:t>9/9/2016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50D04-F6F5-4523-9F27-414B6C4BB9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23911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ECA70-41D6-45F7-804C-499A0C623860}" type="datetimeFigureOut">
              <a:rPr lang="en-US" smtClean="0"/>
              <a:t>9/9/2016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50D04-F6F5-4523-9F27-414B6C4BB9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861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9ECA70-41D6-45F7-804C-499A0C623860}" type="datetimeFigureOut">
              <a:rPr lang="en-US" smtClean="0"/>
              <a:t>9/9/2016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150D04-F6F5-4523-9F27-414B6C4BB9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39389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Microsof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4546" y="1981200"/>
            <a:ext cx="10398794" cy="22798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451832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Juniper Networks, Inc.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Kerry Haywood</dc:creator>
  <cp:lastModifiedBy>Kerry Haywood</cp:lastModifiedBy>
  <cp:revision>2</cp:revision>
  <dcterms:created xsi:type="dcterms:W3CDTF">2016-09-09T16:26:45Z</dcterms:created>
  <dcterms:modified xsi:type="dcterms:W3CDTF">2016-09-09T16:33:56Z</dcterms:modified>
</cp:coreProperties>
</file>